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ed Hat Text" panose="020B0604020202020204" charset="0"/>
      <p:regular r:id="rId17"/>
    </p:embeddedFont>
    <p:embeddedFont>
      <p:font typeface="Roboto Light" panose="02000000000000000000" pitchFamily="2" charset="0"/>
      <p:regular r:id="rId18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7479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2002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Retos Personales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63270"/>
            <a:ext cx="7468553" cy="2933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Una aplicación móvil para gestionar y completar desafíos personales de </a:t>
            </a:r>
            <a:r>
              <a:rPr lang="en-US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manera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r>
              <a:rPr lang="en-US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efectiva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Esta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 </a:t>
            </a:r>
            <a:r>
              <a:rPr lang="en-US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aplicación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 </a:t>
            </a:r>
            <a:r>
              <a:rPr lang="en-US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nos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 </a:t>
            </a:r>
            <a:r>
              <a:rPr lang="en-US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servira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 para:</a:t>
            </a:r>
            <a:b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</a:br>
            <a:r>
              <a:rPr lang="es-MX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Organizar nuestros retos diarios o semanales.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s-MX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Seguir nuestro progreso en tiempo real.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s-MX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Motivarnos con notificaciones y recomendaciones inteligentes.</a:t>
            </a:r>
            <a:endParaRPr lang="en-US" sz="185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5461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Impacto y Beneficios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837259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100%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6324124" y="3926205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Organización Personal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24124" y="4773692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Control total sobre tus metas y objetivos diarios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913376" y="2837259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24/7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8913376" y="3926205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Disponibilidad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13376" y="4421743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Acceso constante a tus retos sin necesidad de internet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1502628" y="2837259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∞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11502628" y="3926205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Retos Ilimitados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2628" y="4421743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Capacidad para crear tantos desafíos como desees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24124" y="619196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Transforma tus metas en logros con Retos Personales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0886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411" y="243543"/>
            <a:ext cx="5316962" cy="35446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3200281"/>
            <a:ext cx="604337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Mockup de la Aplicación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Diseño visual de las pantallas principales de la aplicación Retos Personales</a:t>
            </a:r>
            <a:endParaRPr lang="en-US" sz="185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52BE837-6A6F-4790-AB05-695893BC3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9179" y="3916641"/>
            <a:ext cx="2781353" cy="41736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1311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Pantallas Principales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95882"/>
            <a:ext cx="6357818" cy="2290643"/>
          </a:xfrm>
          <a:prstGeom prst="roundRect">
            <a:avLst>
              <a:gd name="adj" fmla="val 1568"/>
            </a:avLst>
          </a:prstGeom>
          <a:solidFill>
            <a:srgbClr val="F3E8E8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25351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Pantalla de Inicio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030736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Lista de retos pendientes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77039" y="3497461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Lista de retos completados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77039" y="3964186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Botón para agregar nuevo reto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2295882"/>
            <a:ext cx="6357818" cy="2290643"/>
          </a:xfrm>
          <a:prstGeom prst="roundRect">
            <a:avLst>
              <a:gd name="adj" fmla="val 1568"/>
            </a:avLst>
          </a:prstGeom>
          <a:solidFill>
            <a:srgbClr val="F3E8E8"/>
          </a:solidFill>
          <a:ln/>
        </p:spPr>
      </p:sp>
      <p:sp>
        <p:nvSpPr>
          <p:cNvPr id="9" name="Text 7"/>
          <p:cNvSpPr/>
          <p:nvPr/>
        </p:nvSpPr>
        <p:spPr>
          <a:xfrm>
            <a:off x="7674173" y="25351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Agregar Reto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74173" y="3030736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Campos: nombre, descripción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74173" y="3497461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Fecha límite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74173" y="3964186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Botón Guardar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37724" y="4825841"/>
            <a:ext cx="6357818" cy="2290643"/>
          </a:xfrm>
          <a:prstGeom prst="roundRect">
            <a:avLst>
              <a:gd name="adj" fmla="val 1568"/>
            </a:avLst>
          </a:prstGeom>
          <a:solidFill>
            <a:srgbClr val="F3E8E8"/>
          </a:solidFill>
          <a:ln/>
        </p:spPr>
      </p:sp>
      <p:sp>
        <p:nvSpPr>
          <p:cNvPr id="14" name="Text 12"/>
          <p:cNvSpPr/>
          <p:nvPr/>
        </p:nvSpPr>
        <p:spPr>
          <a:xfrm>
            <a:off x="1077039" y="50651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Editar Reto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77039" y="5560695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Datos precargados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1077039" y="6027420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Campos modificables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077039" y="6494145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Botón Actualizar</a:t>
            </a:r>
            <a:endParaRPr lang="en-US" sz="1850" dirty="0"/>
          </a:p>
        </p:txBody>
      </p:sp>
      <p:sp>
        <p:nvSpPr>
          <p:cNvPr id="18" name="Shape 16"/>
          <p:cNvSpPr/>
          <p:nvPr/>
        </p:nvSpPr>
        <p:spPr>
          <a:xfrm>
            <a:off x="7434858" y="4825841"/>
            <a:ext cx="6357818" cy="2290643"/>
          </a:xfrm>
          <a:prstGeom prst="roundRect">
            <a:avLst>
              <a:gd name="adj" fmla="val 1568"/>
            </a:avLst>
          </a:prstGeom>
          <a:solidFill>
            <a:srgbClr val="F3E8E8"/>
          </a:solidFill>
          <a:ln/>
        </p:spPr>
      </p:sp>
      <p:sp>
        <p:nvSpPr>
          <p:cNvPr id="19" name="Text 17"/>
          <p:cNvSpPr/>
          <p:nvPr/>
        </p:nvSpPr>
        <p:spPr>
          <a:xfrm>
            <a:off x="7674173" y="50651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Detalle del Reto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74173" y="5560695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Información completa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7674173" y="6027420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Botón marcar completado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7674173" y="6494145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Opciones adicionales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5215652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Características Básicas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18" y="1798796"/>
            <a:ext cx="540782" cy="5407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68291" y="1927146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Crear y Editar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568291" y="2461617"/>
            <a:ext cx="5483066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Crear, editar y eliminar retos personalizados según tus necesidades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18" y="3586520"/>
            <a:ext cx="540782" cy="5407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68291" y="3714869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Marcar Completados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568291" y="4249341"/>
            <a:ext cx="5483066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Sistema para marcar retos como completados y seguir tu progreso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18" y="5374243"/>
            <a:ext cx="540782" cy="5407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68291" y="5502593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Almacenamiento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568291" y="6037064"/>
            <a:ext cx="5483066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Guardar información de forma persistente usando Room Database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05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712" y="3258026"/>
            <a:ext cx="5026938" cy="628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Funciones Avanzadas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47712" y="4206716"/>
            <a:ext cx="6460688" cy="1613773"/>
          </a:xfrm>
          <a:prstGeom prst="roundRect">
            <a:avLst>
              <a:gd name="adj" fmla="val 9066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7233" y="4206716"/>
            <a:ext cx="121920" cy="1613773"/>
          </a:xfrm>
          <a:prstGeom prst="roundRect">
            <a:avLst>
              <a:gd name="adj" fmla="val 26286"/>
            </a:avLst>
          </a:prstGeom>
          <a:solidFill>
            <a:srgbClr val="F5A3A3"/>
          </a:solidFill>
          <a:ln/>
        </p:spPr>
      </p:sp>
      <p:sp>
        <p:nvSpPr>
          <p:cNvPr id="6" name="Text 3"/>
          <p:cNvSpPr/>
          <p:nvPr/>
        </p:nvSpPr>
        <p:spPr>
          <a:xfrm>
            <a:off x="1083231" y="4450794"/>
            <a:ext cx="297549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Notificaciones Inteligentes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83231" y="4892993"/>
            <a:ext cx="5881092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Alertas automáticas cuando completes logros y recordatorios personalizados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1999" y="4206716"/>
            <a:ext cx="6460688" cy="1613773"/>
          </a:xfrm>
          <a:prstGeom prst="roundRect">
            <a:avLst>
              <a:gd name="adj" fmla="val 9066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1519" y="4206716"/>
            <a:ext cx="121920" cy="1613773"/>
          </a:xfrm>
          <a:prstGeom prst="roundRect">
            <a:avLst>
              <a:gd name="adj" fmla="val 26286"/>
            </a:avLst>
          </a:prstGeom>
          <a:solidFill>
            <a:srgbClr val="F5A3A3"/>
          </a:solidFill>
          <a:ln/>
        </p:spPr>
      </p:sp>
      <p:sp>
        <p:nvSpPr>
          <p:cNvPr id="10" name="Text 7"/>
          <p:cNvSpPr/>
          <p:nvPr/>
        </p:nvSpPr>
        <p:spPr>
          <a:xfrm>
            <a:off x="7757517" y="4450794"/>
            <a:ext cx="251340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Filtros y Organización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757517" y="4892993"/>
            <a:ext cx="588109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Filtros por categoría, fecha y estado para mejor organización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7712" y="6034088"/>
            <a:ext cx="6460688" cy="1613773"/>
          </a:xfrm>
          <a:prstGeom prst="roundRect">
            <a:avLst>
              <a:gd name="adj" fmla="val 9066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17233" y="6034088"/>
            <a:ext cx="121920" cy="1613773"/>
          </a:xfrm>
          <a:prstGeom prst="roundRect">
            <a:avLst>
              <a:gd name="adj" fmla="val 26286"/>
            </a:avLst>
          </a:prstGeom>
          <a:solidFill>
            <a:srgbClr val="F5A3A3"/>
          </a:solidFill>
          <a:ln/>
        </p:spPr>
      </p:sp>
      <p:sp>
        <p:nvSpPr>
          <p:cNvPr id="14" name="Text 11"/>
          <p:cNvSpPr/>
          <p:nvPr/>
        </p:nvSpPr>
        <p:spPr>
          <a:xfrm>
            <a:off x="1083231" y="6278166"/>
            <a:ext cx="275296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Estadísticas de Progreso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83231" y="6720364"/>
            <a:ext cx="5881092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Visualización de tu rendimiento y progreso a lo largo del tiempo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21999" y="6034088"/>
            <a:ext cx="6460688" cy="1613773"/>
          </a:xfrm>
          <a:prstGeom prst="roundRect">
            <a:avLst>
              <a:gd name="adj" fmla="val 9066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391519" y="6034088"/>
            <a:ext cx="121920" cy="1613773"/>
          </a:xfrm>
          <a:prstGeom prst="roundRect">
            <a:avLst>
              <a:gd name="adj" fmla="val 26286"/>
            </a:avLst>
          </a:prstGeom>
          <a:solidFill>
            <a:srgbClr val="F5A3A3"/>
          </a:solidFill>
          <a:ln/>
        </p:spPr>
      </p:sp>
      <p:sp>
        <p:nvSpPr>
          <p:cNvPr id="18" name="Text 15"/>
          <p:cNvSpPr/>
          <p:nvPr/>
        </p:nvSpPr>
        <p:spPr>
          <a:xfrm>
            <a:off x="7757517" y="6278166"/>
            <a:ext cx="251340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Sincronización Futura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757517" y="6720364"/>
            <a:ext cx="588109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Preparado para sincronización en la nube en futuras versiones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478702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Flujo del Sistema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2503" y="176915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Usuario Abre App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32503" y="2190274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Acceso inicial a la aplicación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32503" y="2989778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Ver Lista de Retos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32503" y="3410903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Visualización de retos pendientes y completados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4007048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2503" y="4210407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Agregar o Completar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32503" y="4631531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Crear nuevos retos o marcar existentes como completados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32503" y="5431036"/>
            <a:ext cx="2794516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Guardar en Base de Datos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32503" y="5852160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Almacenamiento persistente de la información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32503" y="6651665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Notificación de Logro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932503" y="7072789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Confirmación visual del progreso alcanzado</a:t>
            </a:r>
            <a:endParaRPr lang="en-US" sz="16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5D7A82C6-EF20-4457-8E45-1E38719D26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0149" y="1565791"/>
            <a:ext cx="6761461" cy="56514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471" y="567690"/>
            <a:ext cx="4857631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Integración de APIs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22471" y="1690807"/>
            <a:ext cx="5648444" cy="485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Opciones de API Implementadas</a:t>
            </a:r>
            <a:endParaRPr lang="en-US" sz="3050" dirty="0"/>
          </a:p>
        </p:txBody>
      </p:sp>
      <p:sp>
        <p:nvSpPr>
          <p:cNvPr id="4" name="Shape 2"/>
          <p:cNvSpPr/>
          <p:nvPr/>
        </p:nvSpPr>
        <p:spPr>
          <a:xfrm>
            <a:off x="722471" y="2408753"/>
            <a:ext cx="7709773" cy="2408753"/>
          </a:xfrm>
          <a:prstGeom prst="roundRect">
            <a:avLst>
              <a:gd name="adj" fmla="val 1286"/>
            </a:avLst>
          </a:prstGeom>
          <a:solidFill>
            <a:srgbClr val="F3E8E8"/>
          </a:solidFill>
          <a:ln/>
        </p:spPr>
      </p:sp>
      <p:sp>
        <p:nvSpPr>
          <p:cNvPr id="5" name="Shape 3"/>
          <p:cNvSpPr/>
          <p:nvPr/>
        </p:nvSpPr>
        <p:spPr>
          <a:xfrm>
            <a:off x="928807" y="2615089"/>
            <a:ext cx="619244" cy="619244"/>
          </a:xfrm>
          <a:prstGeom prst="roundRect">
            <a:avLst>
              <a:gd name="adj" fmla="val 14764916"/>
            </a:avLst>
          </a:prstGeom>
          <a:solidFill>
            <a:srgbClr val="F5A3A3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66" y="2750463"/>
            <a:ext cx="278606" cy="3483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28807" y="3440668"/>
            <a:ext cx="242875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API de Motivación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28807" y="3950613"/>
            <a:ext cx="7297103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Frases inspiradoras diarias usando ZenQuotes API para mantener la motivación alta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2471" y="5023842"/>
            <a:ext cx="7709773" cy="2408753"/>
          </a:xfrm>
          <a:prstGeom prst="roundRect">
            <a:avLst>
              <a:gd name="adj" fmla="val 1286"/>
            </a:avLst>
          </a:prstGeom>
          <a:solidFill>
            <a:srgbClr val="F3E8E8"/>
          </a:solidFill>
          <a:ln/>
        </p:spPr>
      </p:sp>
      <p:sp>
        <p:nvSpPr>
          <p:cNvPr id="10" name="Shape 7"/>
          <p:cNvSpPr/>
          <p:nvPr/>
        </p:nvSpPr>
        <p:spPr>
          <a:xfrm>
            <a:off x="928807" y="5230178"/>
            <a:ext cx="619244" cy="619244"/>
          </a:xfrm>
          <a:prstGeom prst="roundRect">
            <a:avLst>
              <a:gd name="adj" fmla="val 14764916"/>
            </a:avLst>
          </a:prstGeom>
          <a:solidFill>
            <a:srgbClr val="F5A3A3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066" y="5365552"/>
            <a:ext cx="278606" cy="34837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28806" y="5915443"/>
            <a:ext cx="4651295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 err="1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OpenAI</a:t>
            </a: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API (</a:t>
            </a:r>
            <a:r>
              <a:rPr lang="en-US" sz="1900" dirty="0" err="1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ChatGPT</a:t>
            </a: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, GPT-4o, GPT-3.5)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928805" y="6369398"/>
            <a:ext cx="7297103" cy="1096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s-MX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Nos permite generar texto motivacional, sugerir retos, clasificar retos en categorías.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s-MX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	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499" y="1716643"/>
            <a:ext cx="4971931" cy="49719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74088"/>
            <a:ext cx="56902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Validación y Seguridad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33707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01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2713434"/>
            <a:ext cx="3614618" cy="30480"/>
          </a:xfrm>
          <a:prstGeom prst="rect">
            <a:avLst/>
          </a:prstGeom>
          <a:solidFill>
            <a:srgbClr val="F5A3A3"/>
          </a:solidFill>
          <a:ln/>
        </p:spPr>
      </p:sp>
      <p:sp>
        <p:nvSpPr>
          <p:cNvPr id="6" name="Text 3"/>
          <p:cNvSpPr/>
          <p:nvPr/>
        </p:nvSpPr>
        <p:spPr>
          <a:xfrm>
            <a:off x="837724" y="28940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Validación de Campos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37724" y="3389590"/>
            <a:ext cx="36146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Verificación de campos vacíos y formato correcto de fechas antes del guardado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691658" y="233707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02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4691658" y="2713434"/>
            <a:ext cx="3614618" cy="30480"/>
          </a:xfrm>
          <a:prstGeom prst="rect">
            <a:avLst/>
          </a:prstGeom>
          <a:solidFill>
            <a:srgbClr val="F5A3A3"/>
          </a:solidFill>
          <a:ln/>
        </p:spPr>
      </p:sp>
      <p:sp>
        <p:nvSpPr>
          <p:cNvPr id="10" name="Text 7"/>
          <p:cNvSpPr/>
          <p:nvPr/>
        </p:nvSpPr>
        <p:spPr>
          <a:xfrm>
            <a:off x="4691658" y="28940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Persistencia de Datos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691658" y="3389590"/>
            <a:ext cx="36146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Uso de Room Database para garantizar que la información no se pierda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37724" y="495740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37724" y="5333762"/>
            <a:ext cx="7468553" cy="30480"/>
          </a:xfrm>
          <a:prstGeom prst="rect">
            <a:avLst/>
          </a:prstGeom>
          <a:solidFill>
            <a:srgbClr val="F5A3A3"/>
          </a:solidFill>
          <a:ln/>
        </p:spPr>
      </p:sp>
      <p:sp>
        <p:nvSpPr>
          <p:cNvPr id="14" name="Text 11"/>
          <p:cNvSpPr/>
          <p:nvPr/>
        </p:nvSpPr>
        <p:spPr>
          <a:xfrm>
            <a:off x="837724" y="55143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Manejo de Errores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37724" y="600991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Sistema robusto para manejar errores de conectividad y entrada de datos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43451"/>
            <a:ext cx="586537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Experiencia del Usuario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593324" y="2006441"/>
            <a:ext cx="30480" cy="5279588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6832104" y="2260402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6" name="Shape 3"/>
          <p:cNvSpPr/>
          <p:nvPr/>
        </p:nvSpPr>
        <p:spPr>
          <a:xfrm>
            <a:off x="6324064" y="200644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6424315" y="206442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90259" y="20887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Onboarding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90259" y="2584252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Introducción intuitiva a las funciones principales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832104" y="3699986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11" name="Shape 8"/>
          <p:cNvSpPr/>
          <p:nvPr/>
        </p:nvSpPr>
        <p:spPr>
          <a:xfrm>
            <a:off x="6324064" y="34460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2" name="Text 9"/>
          <p:cNvSpPr/>
          <p:nvPr/>
        </p:nvSpPr>
        <p:spPr>
          <a:xfrm>
            <a:off x="6424315" y="350400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90259" y="3528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Navegación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90259" y="4023836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Interface simple y clara para todas las edades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832104" y="5139571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4064" y="488561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7" name="Text 14"/>
          <p:cNvSpPr/>
          <p:nvPr/>
        </p:nvSpPr>
        <p:spPr>
          <a:xfrm>
            <a:off x="6424315" y="494359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90259" y="4967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Feedback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90259" y="5463421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Respuesta visual inmediata a todas las acciones</a:t>
            </a:r>
            <a:endParaRPr lang="en-US" sz="1850" dirty="0"/>
          </a:p>
        </p:txBody>
      </p:sp>
      <p:sp>
        <p:nvSpPr>
          <p:cNvPr id="20" name="Shape 17"/>
          <p:cNvSpPr/>
          <p:nvPr/>
        </p:nvSpPr>
        <p:spPr>
          <a:xfrm>
            <a:off x="6832104" y="6579156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21" name="Shape 18"/>
          <p:cNvSpPr/>
          <p:nvPr/>
        </p:nvSpPr>
        <p:spPr>
          <a:xfrm>
            <a:off x="6324064" y="632519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22" name="Text 19"/>
          <p:cNvSpPr/>
          <p:nvPr/>
        </p:nvSpPr>
        <p:spPr>
          <a:xfrm>
            <a:off x="6424315" y="638317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7790259" y="6407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Gamificación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7790259" y="6903006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Elementos de juego para mantener el engagement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429</Words>
  <Application>Microsoft Office PowerPoint</Application>
  <PresentationFormat>Personalizado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Red Hat Text Light</vt:lpstr>
      <vt:lpstr>Calibri</vt:lpstr>
      <vt:lpstr>Roboto Light</vt:lpstr>
      <vt:lpstr>Arial</vt:lpstr>
      <vt:lpstr>Red Hat Text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Angello Dimarco Escobar Gonzalez</dc:creator>
  <cp:lastModifiedBy>Angello Dimarco Escobar Gonzalez</cp:lastModifiedBy>
  <cp:revision>8</cp:revision>
  <dcterms:created xsi:type="dcterms:W3CDTF">2025-09-13T00:52:21Z</dcterms:created>
  <dcterms:modified xsi:type="dcterms:W3CDTF">2025-09-13T15:10:53Z</dcterms:modified>
</cp:coreProperties>
</file>